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9" r:id="rId23"/>
    <p:sldId id="300" r:id="rId24"/>
    <p:sldId id="301" r:id="rId25"/>
    <p:sldId id="302" r:id="rId26"/>
    <p:sldId id="303" r:id="rId27"/>
    <p:sldId id="304" r:id="rId28"/>
    <p:sldId id="30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3" r:id="rId38"/>
    <p:sldId id="287" r:id="rId39"/>
    <p:sldId id="288" r:id="rId40"/>
    <p:sldId id="306" r:id="rId41"/>
    <p:sldId id="307" r:id="rId42"/>
    <p:sldId id="289" r:id="rId43"/>
    <p:sldId id="309" r:id="rId44"/>
    <p:sldId id="293" r:id="rId45"/>
    <p:sldId id="310" r:id="rId46"/>
    <p:sldId id="290" r:id="rId47"/>
    <p:sldId id="291" r:id="rId48"/>
    <p:sldId id="311" r:id="rId49"/>
    <p:sldId id="292" r:id="rId50"/>
    <p:sldId id="312" r:id="rId51"/>
    <p:sldId id="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DAF5-19B4-4874-4DD3-E93ED50E2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3E3C-D165-48E3-7335-CADA4CE6B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9A10-29AC-86DD-F8A1-A5BF0292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77D67-EA30-4B63-28A5-EC4CCF4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A075B-7F81-3B9F-48A1-D169973B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55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7FAE-95CC-48ED-9616-F26AF4A7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FCC26-9E6C-0ED7-7361-85F47F00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4E092-80A0-E370-FF5D-22FB1241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FA998-0CCF-FD65-C615-2D14A052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D6454-5A58-F1EA-ADE0-2F26EF4D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9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0CAE0-0E73-987A-1127-7BD0175F1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CB1F6-14CB-21D0-DEFD-E361015DC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7FF0-FE97-58AC-9FA9-09A453AA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E6FC-77FA-E328-5220-6ABABF6E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04AF3-5B88-CC11-B398-7BA1415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73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B84C-4F95-8FD8-8736-88DD916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CD1C-EF74-3F5F-843F-94AA3720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8DC6-9C97-1761-0F2F-4856BAEE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F95CD-BAD9-9A74-3AE1-C0B5CE2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EB690-E597-BEA6-E06A-ED8B6423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15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36CE-6DDE-16FB-720B-13A30EAC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B4BD2-0E91-2234-E8E2-DFC5B8546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39CD5-0CF4-CA5C-8238-C1C6E008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F34C9-A8AC-A17A-787E-ADA1BAA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5C51-FB0D-2FD0-356B-F0E1E517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6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0114-8019-61BC-B7D1-75FEF40B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EBFD-A2FE-AB92-FB4C-E3430E0B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33185-A3E7-3520-DE31-CA1F243CC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F94E-285A-6409-8970-F56EBE04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89B23-E111-C955-CBAA-258093C0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9718A-34AB-4C6A-D2A0-249DD7FA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46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548A-5AB1-01E6-5A1C-510EAFDF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89D9B-AF8F-C6FF-720C-D5FF98621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0EEEC-4BDD-240F-2194-A170BE9E8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AE747-5848-4272-0B10-2CEBCA4B2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29C5-5E6E-398C-D9FF-960D7C348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54921-BD0E-094F-D296-A865189E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44D1C-7803-EFAF-C077-B8330AA3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E0C08-36B8-021A-73C8-4848993D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71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69D2-6AF0-10E1-C26F-B9FD764D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74484-A924-7B3D-FA27-E59E33C2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99A80-BC5C-890D-794F-537E8E69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DD377-A72C-FC3F-8F6C-251D0593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76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710BB-2A52-EADD-32D1-00F8919C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C0FD-7533-4CFA-9A10-D4951B74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E86B5-1E11-5DEB-A615-5D1272CA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5758-F311-8869-1E2A-DA6B9CC8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8F88-C135-8E16-D1C6-97CA3B31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88A28-7F95-9C50-4775-890022F3D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BDB99-CD54-AF73-19B4-214DB068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7AB0C-B5EB-4F7C-11C7-B52856D6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821EC-AA67-2BDE-C34B-D6F02DD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41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6567-74C1-6ED6-2CAA-DEAFCF0D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282F2-69CE-11AA-2F7E-798A69207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F89D2-C04C-2370-F5C3-CF8259E4D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6A745-B1AF-9D59-7072-BF1AB620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BE0B9-7C56-263C-8D17-8506C3AB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F0649-FAB0-9499-7C3C-BF6293C1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5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ADB4-A2A4-3A63-4916-8D47FE62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EA9F6-DBA3-B71F-1B8C-1B4161EC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81A-5B9A-B24B-E017-9F18101CD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9C7EE-511F-46DF-904E-A914B0B567B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3304C-23EB-1AA2-2D3C-8E912A2A3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B86A-3BC6-681A-A5CC-BDBC9E058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79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2C23-3A1B-C652-BB58-D299B2356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7F1F-3BE5-BCDE-5BA4-4C17FDD88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3D163-BF1C-2BF0-BAAE-147BA4EC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4A92E-73F0-55A1-811E-AAA723AD405C}"/>
              </a:ext>
            </a:extLst>
          </p:cNvPr>
          <p:cNvCxnSpPr>
            <a:cxnSpLocks/>
          </p:cNvCxnSpPr>
          <p:nvPr/>
        </p:nvCxnSpPr>
        <p:spPr>
          <a:xfrm flipV="1">
            <a:off x="10058400" y="144902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8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6F6CB-B699-A471-3C98-FEBB8864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1793-81CB-E24D-5F84-54EB83F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817177-AF9D-9768-3836-72F17DFC2576}"/>
              </a:ext>
            </a:extLst>
          </p:cNvPr>
          <p:cNvCxnSpPr>
            <a:cxnSpLocks/>
          </p:cNvCxnSpPr>
          <p:nvPr/>
        </p:nvCxnSpPr>
        <p:spPr>
          <a:xfrm flipV="1">
            <a:off x="2517058" y="360229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6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8FA-ECDA-2B88-5999-864A1D09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0A146F-F792-89B5-A610-9A6586C52125}"/>
              </a:ext>
            </a:extLst>
          </p:cNvPr>
          <p:cNvCxnSpPr>
            <a:cxnSpLocks/>
          </p:cNvCxnSpPr>
          <p:nvPr/>
        </p:nvCxnSpPr>
        <p:spPr>
          <a:xfrm flipV="1">
            <a:off x="8082117" y="24027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0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B1E0-DC90-C691-5C36-800E1AD1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7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D9DAE-775C-F1DE-6240-3A0DB32B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D5854E-2EE1-46AA-E151-5071586614B8}"/>
              </a:ext>
            </a:extLst>
          </p:cNvPr>
          <p:cNvCxnSpPr>
            <a:cxnSpLocks/>
          </p:cNvCxnSpPr>
          <p:nvPr/>
        </p:nvCxnSpPr>
        <p:spPr>
          <a:xfrm flipV="1">
            <a:off x="5737122" y="507713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99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9D82-63BA-D0A4-3953-487BB20C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B16B65-7E30-2B29-A549-62D95A00679E}"/>
              </a:ext>
            </a:extLst>
          </p:cNvPr>
          <p:cNvCxnSpPr>
            <a:cxnSpLocks/>
          </p:cNvCxnSpPr>
          <p:nvPr/>
        </p:nvCxnSpPr>
        <p:spPr>
          <a:xfrm flipV="1">
            <a:off x="4896465" y="2697726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74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A76B3-A904-8136-FED6-FEF2D5E1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C72A1-DD2A-696D-184A-CF113436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9A829E-C2DA-FF55-5B4B-C8EAFB549ECB}"/>
              </a:ext>
            </a:extLst>
          </p:cNvPr>
          <p:cNvCxnSpPr>
            <a:cxnSpLocks/>
          </p:cNvCxnSpPr>
          <p:nvPr/>
        </p:nvCxnSpPr>
        <p:spPr>
          <a:xfrm flipV="1">
            <a:off x="8947355" y="24027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E30E1-7F41-6AF3-1A38-A4AA2FB2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69814A-B6D7-1A5E-8AF7-3D68E583B204}"/>
              </a:ext>
            </a:extLst>
          </p:cNvPr>
          <p:cNvCxnSpPr>
            <a:cxnSpLocks/>
          </p:cNvCxnSpPr>
          <p:nvPr/>
        </p:nvCxnSpPr>
        <p:spPr>
          <a:xfrm flipV="1">
            <a:off x="5737122" y="21274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9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FF39-F913-A1D8-5545-FC9918CE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03BE40-F48E-2C7B-0B7C-E2C080F5B099}"/>
              </a:ext>
            </a:extLst>
          </p:cNvPr>
          <p:cNvCxnSpPr>
            <a:cxnSpLocks/>
          </p:cNvCxnSpPr>
          <p:nvPr/>
        </p:nvCxnSpPr>
        <p:spPr>
          <a:xfrm flipV="1">
            <a:off x="9743768" y="251091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6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90B2-29AD-6247-8C38-0199D668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C2D5-B99B-D97C-15BE-B19ED9FC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F15F-FAD4-9484-D221-3702ABE005CF}"/>
              </a:ext>
            </a:extLst>
          </p:cNvPr>
          <p:cNvCxnSpPr>
            <a:cxnSpLocks/>
          </p:cNvCxnSpPr>
          <p:nvPr/>
        </p:nvCxnSpPr>
        <p:spPr>
          <a:xfrm flipV="1">
            <a:off x="4748981" y="451669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0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5534C-E98D-7C90-9523-FBFEE1E7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69C837-AAFF-9FA1-28AE-3A12892A49EA}"/>
              </a:ext>
            </a:extLst>
          </p:cNvPr>
          <p:cNvCxnSpPr>
            <a:cxnSpLocks/>
          </p:cNvCxnSpPr>
          <p:nvPr/>
        </p:nvCxnSpPr>
        <p:spPr>
          <a:xfrm flipV="1">
            <a:off x="9684774" y="1291479"/>
            <a:ext cx="834040" cy="1188000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9198E4-F7DD-7085-9D69-46C7C061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1EEE5-CFBF-CBC5-E671-2C74D4E1827B}"/>
              </a:ext>
            </a:extLst>
          </p:cNvPr>
          <p:cNvCxnSpPr>
            <a:cxnSpLocks/>
          </p:cNvCxnSpPr>
          <p:nvPr/>
        </p:nvCxnSpPr>
        <p:spPr>
          <a:xfrm flipV="1">
            <a:off x="347100" y="2796047"/>
            <a:ext cx="72000" cy="936000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3468-3A61-C9B3-D94F-003FF274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7249-6AD3-048B-559B-0892956D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8967-B1BD-E951-59D3-B6A2267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11D01E-650A-C53B-756F-017D53DEE65F}"/>
              </a:ext>
            </a:extLst>
          </p:cNvPr>
          <p:cNvCxnSpPr>
            <a:cxnSpLocks/>
          </p:cNvCxnSpPr>
          <p:nvPr/>
        </p:nvCxnSpPr>
        <p:spPr>
          <a:xfrm flipV="1">
            <a:off x="120445" y="537412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1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D1EC-C67B-D47E-ACAF-6C915A03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8ED9-4420-09FB-4C6A-B76AEA0F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6DD32-AEFC-77EC-BC44-181C4412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54D412-1D60-8E67-C3F5-F8BEB2DF5FB7}"/>
              </a:ext>
            </a:extLst>
          </p:cNvPr>
          <p:cNvCxnSpPr>
            <a:cxnSpLocks/>
          </p:cNvCxnSpPr>
          <p:nvPr/>
        </p:nvCxnSpPr>
        <p:spPr>
          <a:xfrm flipV="1">
            <a:off x="3379838" y="539176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B0CDF-F7CA-C617-EC30-96919AB1D09F}"/>
              </a:ext>
            </a:extLst>
          </p:cNvPr>
          <p:cNvCxnSpPr>
            <a:cxnSpLocks/>
          </p:cNvCxnSpPr>
          <p:nvPr/>
        </p:nvCxnSpPr>
        <p:spPr>
          <a:xfrm flipV="1">
            <a:off x="10009238" y="539176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18E9F-C80A-7B15-0768-B8780F02B19C}"/>
              </a:ext>
            </a:extLst>
          </p:cNvPr>
          <p:cNvCxnSpPr>
            <a:cxnSpLocks/>
          </p:cNvCxnSpPr>
          <p:nvPr/>
        </p:nvCxnSpPr>
        <p:spPr>
          <a:xfrm flipV="1">
            <a:off x="0" y="465434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99105-E68D-FDDC-9846-E9908D0586F1}"/>
              </a:ext>
            </a:extLst>
          </p:cNvPr>
          <p:cNvCxnSpPr>
            <a:cxnSpLocks/>
          </p:cNvCxnSpPr>
          <p:nvPr/>
        </p:nvCxnSpPr>
        <p:spPr>
          <a:xfrm flipV="1">
            <a:off x="1273277" y="477724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8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0B14-496A-0E8F-861B-619F256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EF550-8DB3-6D1D-E2B5-075B35D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6CBA0-03C8-D5C0-1905-698CD409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51C745-7FCF-9E4D-4A82-5639EB83095B}"/>
              </a:ext>
            </a:extLst>
          </p:cNvPr>
          <p:cNvCxnSpPr>
            <a:cxnSpLocks/>
          </p:cNvCxnSpPr>
          <p:nvPr/>
        </p:nvCxnSpPr>
        <p:spPr>
          <a:xfrm flipV="1">
            <a:off x="285135" y="255024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4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DA39-CE2D-1EE9-DBF0-83D7CC22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07335-E9E1-756F-014C-360D98F6E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3E966-2759-0DDD-57DF-BB6E1906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807-2B30-E6E9-0FE3-3115123C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AA1F-930D-D6F4-E86D-42684C38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94324-0107-3D1E-DDF2-AA3F0B8A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2B-787A-924E-3694-1DADE99F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06C68-E78D-26C5-6B56-B35946E9E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BF32D-EF9B-D957-5838-B2C96027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DA39-CE2D-1EE9-DBF0-83D7CC22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07335-E9E1-756F-014C-360D98F6E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3E966-2759-0DDD-57DF-BB6E1906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CB882-C72D-6A65-2CC5-EC86CE46BF03}"/>
              </a:ext>
            </a:extLst>
          </p:cNvPr>
          <p:cNvCxnSpPr>
            <a:cxnSpLocks/>
          </p:cNvCxnSpPr>
          <p:nvPr/>
        </p:nvCxnSpPr>
        <p:spPr>
          <a:xfrm flipV="1">
            <a:off x="8998974" y="431223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42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9DFE-1D4A-4AF8-1DF2-35A32EC2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055395-D0B2-E56E-2A88-45C82197BA69}"/>
              </a:ext>
            </a:extLst>
          </p:cNvPr>
          <p:cNvCxnSpPr>
            <a:cxnSpLocks/>
          </p:cNvCxnSpPr>
          <p:nvPr/>
        </p:nvCxnSpPr>
        <p:spPr>
          <a:xfrm flipV="1">
            <a:off x="4338484" y="277840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9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ED77C-3B58-9704-7839-540526F0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3AA2E2-AABD-5069-37CC-B12D7A381C0B}"/>
              </a:ext>
            </a:extLst>
          </p:cNvPr>
          <p:cNvCxnSpPr>
            <a:cxnSpLocks/>
          </p:cNvCxnSpPr>
          <p:nvPr/>
        </p:nvCxnSpPr>
        <p:spPr>
          <a:xfrm flipV="1">
            <a:off x="4906296" y="549008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2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4F5F-D8DA-57FB-788A-A046D1F9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A7CE10-0861-5E15-F782-88679776CDEA}"/>
              </a:ext>
            </a:extLst>
          </p:cNvPr>
          <p:cNvCxnSpPr>
            <a:cxnSpLocks/>
          </p:cNvCxnSpPr>
          <p:nvPr/>
        </p:nvCxnSpPr>
        <p:spPr>
          <a:xfrm flipV="1">
            <a:off x="7465141" y="31266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1C8FA0-D3AC-111A-EA7F-612E50ABF767}"/>
              </a:ext>
            </a:extLst>
          </p:cNvPr>
          <p:cNvCxnSpPr>
            <a:cxnSpLocks/>
          </p:cNvCxnSpPr>
          <p:nvPr/>
        </p:nvCxnSpPr>
        <p:spPr>
          <a:xfrm flipV="1">
            <a:off x="9520083" y="31266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9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9B9FB-17A8-B5E6-959E-9811FE1B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99F857-0355-B799-9FA6-CC3ACDF4C6E8}"/>
              </a:ext>
            </a:extLst>
          </p:cNvPr>
          <p:cNvCxnSpPr>
            <a:cxnSpLocks/>
          </p:cNvCxnSpPr>
          <p:nvPr/>
        </p:nvCxnSpPr>
        <p:spPr>
          <a:xfrm flipV="1">
            <a:off x="10522974" y="448922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1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FBAFD-46B5-0791-438D-B64C4A75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FB7207-6BA1-F9D8-5665-2D78F31D0734}"/>
              </a:ext>
            </a:extLst>
          </p:cNvPr>
          <p:cNvCxnSpPr>
            <a:cxnSpLocks/>
          </p:cNvCxnSpPr>
          <p:nvPr/>
        </p:nvCxnSpPr>
        <p:spPr>
          <a:xfrm flipV="1">
            <a:off x="2676832" y="354532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0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BBFD-BDC3-0F40-9FE8-6F3BD724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D75C4-6062-B1D8-345E-116696411CD5}"/>
              </a:ext>
            </a:extLst>
          </p:cNvPr>
          <p:cNvCxnSpPr>
            <a:cxnSpLocks/>
          </p:cNvCxnSpPr>
          <p:nvPr/>
        </p:nvCxnSpPr>
        <p:spPr>
          <a:xfrm flipV="1">
            <a:off x="2755491" y="359448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7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54DD-4D6F-F88D-3574-2DE7DC06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0AC549-089D-240F-CD99-7AE13B88B760}"/>
              </a:ext>
            </a:extLst>
          </p:cNvPr>
          <p:cNvCxnSpPr>
            <a:cxnSpLocks/>
          </p:cNvCxnSpPr>
          <p:nvPr/>
        </p:nvCxnSpPr>
        <p:spPr>
          <a:xfrm flipV="1">
            <a:off x="8772832" y="502999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38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48577-EDBA-9F09-E3A7-998D696F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E564D7-9BD6-B004-2CDB-7BCD64763A72}"/>
              </a:ext>
            </a:extLst>
          </p:cNvPr>
          <p:cNvCxnSpPr>
            <a:cxnSpLocks/>
          </p:cNvCxnSpPr>
          <p:nvPr/>
        </p:nvCxnSpPr>
        <p:spPr>
          <a:xfrm flipV="1">
            <a:off x="5184058" y="259159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E675D-BDB3-DEE1-66D5-29EE5F2C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E1FC7-EBD8-5539-45DB-32D0CB7DF57B}"/>
              </a:ext>
            </a:extLst>
          </p:cNvPr>
          <p:cNvCxnSpPr>
            <a:cxnSpLocks/>
          </p:cNvCxnSpPr>
          <p:nvPr/>
        </p:nvCxnSpPr>
        <p:spPr>
          <a:xfrm flipV="1">
            <a:off x="2755490" y="302421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0A16-E19B-389E-F075-56D5BC55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1265-16B1-78F7-FDAB-39A8E5EF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7409D-F5F5-F863-23FD-0A4F0AF4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1F3425-620C-89B7-3BB6-306135CA112F}"/>
              </a:ext>
            </a:extLst>
          </p:cNvPr>
          <p:cNvCxnSpPr>
            <a:cxnSpLocks/>
          </p:cNvCxnSpPr>
          <p:nvPr/>
        </p:nvCxnSpPr>
        <p:spPr>
          <a:xfrm flipV="1">
            <a:off x="2411362" y="409593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46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D2977-11CE-7F1B-DD07-9F08629B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FBCED3-9B4C-C390-A5F8-AE59930978AF}"/>
              </a:ext>
            </a:extLst>
          </p:cNvPr>
          <p:cNvCxnSpPr>
            <a:cxnSpLocks/>
          </p:cNvCxnSpPr>
          <p:nvPr/>
        </p:nvCxnSpPr>
        <p:spPr>
          <a:xfrm flipV="1">
            <a:off x="2922638" y="448921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0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0AD8F-17D3-85D0-3621-737C716D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C223E6-E095-5738-C322-FE8BE5A273F3}"/>
              </a:ext>
            </a:extLst>
          </p:cNvPr>
          <p:cNvCxnSpPr>
            <a:cxnSpLocks/>
          </p:cNvCxnSpPr>
          <p:nvPr/>
        </p:nvCxnSpPr>
        <p:spPr>
          <a:xfrm flipV="1">
            <a:off x="6599903" y="444005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42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E5B8E-93B3-B5EF-F6A6-582A510D4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4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2C23-3A1B-C652-BB58-D299B2356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7F1F-3BE5-BCDE-5BA4-4C17FDD88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ABF34-AD04-F90C-EFE1-D3F0ADDC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1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1AA4-3933-9323-BF41-4097D878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CF2A-566C-AB17-A048-9AC188466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5763-884B-6320-30C7-28959697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E9F66A-391D-2B0D-2C2B-C3BBDEA8E79D}"/>
              </a:ext>
            </a:extLst>
          </p:cNvPr>
          <p:cNvCxnSpPr>
            <a:cxnSpLocks/>
          </p:cNvCxnSpPr>
          <p:nvPr/>
        </p:nvCxnSpPr>
        <p:spPr>
          <a:xfrm flipV="1">
            <a:off x="10454148" y="273907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56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E4043-EC51-019A-A627-D7C2884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B800-322A-C7FE-A0BD-55FC1916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A0EF4C-4637-2864-23DE-AC3D74DD515E}"/>
              </a:ext>
            </a:extLst>
          </p:cNvPr>
          <p:cNvCxnSpPr>
            <a:cxnSpLocks/>
          </p:cNvCxnSpPr>
          <p:nvPr/>
        </p:nvCxnSpPr>
        <p:spPr>
          <a:xfrm flipV="1">
            <a:off x="2391698" y="587462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04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987D-F785-85E1-3752-93A7F478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6C12C-E569-78C6-0B3C-76E1388B64C9}"/>
              </a:ext>
            </a:extLst>
          </p:cNvPr>
          <p:cNvCxnSpPr>
            <a:cxnSpLocks/>
          </p:cNvCxnSpPr>
          <p:nvPr/>
        </p:nvCxnSpPr>
        <p:spPr>
          <a:xfrm flipV="1">
            <a:off x="4633452" y="50791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2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E4043-EC51-019A-A627-D7C2884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7881-944E-FBDA-1E64-C98C804C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B9436F-7ED8-F09D-E179-7590C1947E74}"/>
              </a:ext>
            </a:extLst>
          </p:cNvPr>
          <p:cNvCxnSpPr>
            <a:cxnSpLocks/>
          </p:cNvCxnSpPr>
          <p:nvPr/>
        </p:nvCxnSpPr>
        <p:spPr>
          <a:xfrm flipV="1">
            <a:off x="8664677" y="479402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19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E61BE-8042-1DFA-49F6-1F7E5A6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6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7881-944E-FBDA-1E64-C98C804C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B9436F-7ED8-F09D-E179-7590C1947E74}"/>
              </a:ext>
            </a:extLst>
          </p:cNvPr>
          <p:cNvCxnSpPr>
            <a:cxnSpLocks/>
          </p:cNvCxnSpPr>
          <p:nvPr/>
        </p:nvCxnSpPr>
        <p:spPr>
          <a:xfrm flipV="1">
            <a:off x="7976419" y="47743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5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C1E52-3577-5831-4C4D-F02EA51E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66A0F-5AF4-8E2F-81CC-174D7C84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A439A8-459C-8166-AAD5-6CB813DA66E5}"/>
              </a:ext>
            </a:extLst>
          </p:cNvPr>
          <p:cNvCxnSpPr>
            <a:cxnSpLocks/>
          </p:cNvCxnSpPr>
          <p:nvPr/>
        </p:nvCxnSpPr>
        <p:spPr>
          <a:xfrm flipV="1">
            <a:off x="5476568" y="475266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27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1AA4-3933-9323-BF41-4097D878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CF2A-566C-AB17-A048-9AC188466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2960C-AD35-7F37-9450-930F7CEB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3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EDAA-0794-8DCC-27A1-08A15170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40" y="2103437"/>
            <a:ext cx="2616200" cy="1325563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9543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36B3A-352C-B3EB-3187-C8BF4836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9F0A8C-2FD6-AE29-5AFF-9946A2C39907}"/>
              </a:ext>
            </a:extLst>
          </p:cNvPr>
          <p:cNvCxnSpPr>
            <a:cxnSpLocks/>
          </p:cNvCxnSpPr>
          <p:nvPr/>
        </p:nvCxnSpPr>
        <p:spPr>
          <a:xfrm flipV="1">
            <a:off x="10696267" y="1388346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77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07140-F6C1-7199-57A6-D951D2D1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694CC0-B7F6-85A7-E4BA-2536D4C420BB}"/>
              </a:ext>
            </a:extLst>
          </p:cNvPr>
          <p:cNvCxnSpPr>
            <a:cxnSpLocks/>
          </p:cNvCxnSpPr>
          <p:nvPr/>
        </p:nvCxnSpPr>
        <p:spPr>
          <a:xfrm flipV="1">
            <a:off x="10019071" y="216678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4446-E180-A3C7-F253-9030BBF9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306DBC-E4A2-0020-CE38-6672AF7BCEFF}"/>
              </a:ext>
            </a:extLst>
          </p:cNvPr>
          <p:cNvCxnSpPr>
            <a:cxnSpLocks/>
          </p:cNvCxnSpPr>
          <p:nvPr/>
        </p:nvCxnSpPr>
        <p:spPr>
          <a:xfrm flipV="1">
            <a:off x="2438400" y="246175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53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BB362-A01E-4397-2D20-73E8FF77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2993D-9D82-2DED-22BB-9154B968D81F}"/>
              </a:ext>
            </a:extLst>
          </p:cNvPr>
          <p:cNvCxnSpPr>
            <a:cxnSpLocks/>
          </p:cNvCxnSpPr>
          <p:nvPr/>
        </p:nvCxnSpPr>
        <p:spPr>
          <a:xfrm flipV="1">
            <a:off x="2428568" y="279604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2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</Words>
  <Application>Microsoft Office PowerPoint</Application>
  <PresentationFormat>Widescreen</PresentationFormat>
  <Paragraphs>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VASANTHKUMAR M</dc:creator>
  <cp:lastModifiedBy>VASANTHKUMAR M</cp:lastModifiedBy>
  <cp:revision>2</cp:revision>
  <dcterms:created xsi:type="dcterms:W3CDTF">2024-04-24T07:25:19Z</dcterms:created>
  <dcterms:modified xsi:type="dcterms:W3CDTF">2024-04-24T10:24:54Z</dcterms:modified>
</cp:coreProperties>
</file>